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552" r:id="rId2"/>
    <p:sldId id="556" r:id="rId3"/>
    <p:sldId id="555" r:id="rId4"/>
    <p:sldId id="560" r:id="rId5"/>
    <p:sldId id="559" r:id="rId6"/>
    <p:sldId id="558" r:id="rId7"/>
    <p:sldId id="557" r:id="rId8"/>
    <p:sldId id="561" r:id="rId9"/>
  </p:sldIdLst>
  <p:sldSz cx="9144000" cy="6858000" type="screen4x3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>
          <p15:clr>
            <a:srgbClr val="A4A3A4"/>
          </p15:clr>
        </p15:guide>
        <p15:guide id="2" pos="221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99FFCC"/>
    <a:srgbClr val="6699FF"/>
    <a:srgbClr val="0066CC"/>
    <a:srgbClr val="660066"/>
    <a:srgbClr val="FFFF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01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780" y="-78"/>
      </p:cViewPr>
      <p:guideLst>
        <p:guide orient="horz" pos="2933"/>
        <p:guide pos="221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863" y="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27432-048B-4EC5-9A70-6E571AE054B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55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863" y="884555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B3691-C8DA-416D-B263-98BB161CC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4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ADC617A4-F468-4FC6-B488-40C96C20FF5D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77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53D2F74A-49BB-4749-B67B-7468ECB8E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67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FD6B-F5D0-4FC6-AA44-2A915B64C0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42D03-0366-4237-BCE5-EC230EFBDB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69" tIns="45635" rIns="91269" bIns="4563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36"/>
            <a:ext cx="8229600" cy="4525963"/>
          </a:xfrm>
          <a:prstGeom prst="rect">
            <a:avLst/>
          </a:prstGeom>
        </p:spPr>
        <p:txBody>
          <a:bodyPr vert="horz" lIns="91269" tIns="45635" rIns="91269" bIns="4563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269" tIns="45635" rIns="91269" bIns="4563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13"/>
            <a:fld id="{0CC5FD6B-F5D0-4FC6-AA44-2A915B64C0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713"/>
              <a:t>6/17/2020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6"/>
            <a:ext cx="2895600" cy="365125"/>
          </a:xfrm>
          <a:prstGeom prst="rect">
            <a:avLst/>
          </a:prstGeom>
        </p:spPr>
        <p:txBody>
          <a:bodyPr vert="horz" lIns="91269" tIns="45635" rIns="91269" bIns="4563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269" tIns="45635" rIns="91269" bIns="4563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13"/>
            <a:fld id="{D2842D03-0366-4237-BCE5-EC230EFBDB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7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6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271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77" indent="-342277" algn="l" defTabSz="91271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82" indent="-285234" algn="l" defTabSz="91271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92" indent="-228174" algn="l" defTabSz="91271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249" indent="-228174" algn="l" defTabSz="91271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620" indent="-228174" algn="l" defTabSz="91271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974" indent="-228174" algn="l" defTabSz="9127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328" indent="-228174" algn="l" defTabSz="9127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692" indent="-228174" algn="l" defTabSz="9127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039" indent="-228174" algn="l" defTabSz="9127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48" algn="l" defTabSz="9127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13" algn="l" defTabSz="9127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80" algn="l" defTabSz="9127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35" algn="l" defTabSz="9127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88" algn="l" defTabSz="9127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55" algn="l" defTabSz="9127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510" algn="l" defTabSz="9127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868" algn="l" defTabSz="9127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390253-8EB3-475E-98DF-04794D59A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353185-D7C4-4E76-B5FB-9AE23D86BA97}"/>
              </a:ext>
            </a:extLst>
          </p:cNvPr>
          <p:cNvSpPr/>
          <p:nvPr/>
        </p:nvSpPr>
        <p:spPr>
          <a:xfrm>
            <a:off x="2667000" y="2362200"/>
            <a:ext cx="3810000" cy="2057400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SWE’s 2020 Online Conference</a:t>
            </a:r>
          </a:p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Thursday, August 13 Noon CT</a:t>
            </a:r>
          </a:p>
          <a:p>
            <a:pPr algn="ctr"/>
            <a:endParaRPr lang="en-US" sz="1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precisely BORDEAUX: Teaching One of the Classic Fine Wine Regions</a:t>
            </a:r>
          </a:p>
          <a:p>
            <a:pPr algn="ctr"/>
            <a:endParaRPr lang="en-US" sz="10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Gary Twining, CWE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B2E0F6-17C1-4D1E-BA38-A93523DF7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45" t="34445" b="37777"/>
          <a:stretch/>
        </p:blipFill>
        <p:spPr>
          <a:xfrm>
            <a:off x="7989454" y="-6928"/>
            <a:ext cx="1230745" cy="68649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655D16-8970-44BE-810B-F19ADE65C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400"/>
            <a:ext cx="1224208" cy="6959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B139C3-4A28-40F7-8485-09EA3C06D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898" y="2590800"/>
            <a:ext cx="900112" cy="1378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1E1E7E-F7F5-4801-82A2-82E15F848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990" y="2590800"/>
            <a:ext cx="900112" cy="137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19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EDC3CB-5660-4919-A9E9-4D25A13395D8}"/>
              </a:ext>
            </a:extLst>
          </p:cNvPr>
          <p:cNvSpPr/>
          <p:nvPr/>
        </p:nvSpPr>
        <p:spPr>
          <a:xfrm>
            <a:off x="129309" y="457200"/>
            <a:ext cx="3886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precisely BORDEAUX: Teaching One of the Classic Fine Wine Regions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Gary Twining, CWE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82A56-65D7-40B4-A41F-7D52D9784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85174"/>
            <a:ext cx="4743450" cy="632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06B6E0-B7B6-4F80-9D8B-9C1A6D78C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5181600"/>
            <a:ext cx="900112" cy="137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5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D4782B-5138-43F4-8C04-C17BAB2DEB8C}"/>
              </a:ext>
            </a:extLst>
          </p:cNvPr>
          <p:cNvSpPr txBox="1"/>
          <p:nvPr/>
        </p:nvSpPr>
        <p:spPr>
          <a:xfrm>
            <a:off x="3135256" y="457200"/>
            <a:ext cx="5999508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Slide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A2E93A-DA89-4CAE-980A-E5629201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76400"/>
            <a:ext cx="343311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81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6F0270-3FBC-41D6-BC60-9FD12B14B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6" y="801907"/>
            <a:ext cx="9144000" cy="6095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54F00E-6D2C-47B0-B918-20ECF3799C5A}"/>
              </a:ext>
            </a:extLst>
          </p:cNvPr>
          <p:cNvSpPr txBox="1"/>
          <p:nvPr/>
        </p:nvSpPr>
        <p:spPr>
          <a:xfrm>
            <a:off x="3135256" y="457200"/>
            <a:ext cx="5999508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Slide #2</a:t>
            </a:r>
          </a:p>
        </p:txBody>
      </p:sp>
    </p:spTree>
    <p:extLst>
      <p:ext uri="{BB962C8B-B14F-4D97-AF65-F5344CB8AC3E}">
        <p14:creationId xmlns:p14="http://schemas.microsoft.com/office/powerpoint/2010/main" val="4289957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A567CC-932B-44F1-A5FF-8C7AB2CD7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143"/>
            <a:ext cx="9144000" cy="60584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1859B2-7EB0-4FF1-83A9-F7624B71DDBD}"/>
              </a:ext>
            </a:extLst>
          </p:cNvPr>
          <p:cNvSpPr txBox="1"/>
          <p:nvPr/>
        </p:nvSpPr>
        <p:spPr>
          <a:xfrm>
            <a:off x="3135256" y="457200"/>
            <a:ext cx="5999508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Slide #3</a:t>
            </a:r>
          </a:p>
        </p:txBody>
      </p:sp>
    </p:spTree>
    <p:extLst>
      <p:ext uri="{BB962C8B-B14F-4D97-AF65-F5344CB8AC3E}">
        <p14:creationId xmlns:p14="http://schemas.microsoft.com/office/powerpoint/2010/main" val="3004486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D0E3D-26CE-4E63-BD7E-3A32E1813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" y="762000"/>
            <a:ext cx="91440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F982AA-9928-4019-9E77-9F1F41D18836}"/>
              </a:ext>
            </a:extLst>
          </p:cNvPr>
          <p:cNvSpPr txBox="1"/>
          <p:nvPr/>
        </p:nvSpPr>
        <p:spPr>
          <a:xfrm>
            <a:off x="3135256" y="457200"/>
            <a:ext cx="5999508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Slide #4</a:t>
            </a:r>
          </a:p>
        </p:txBody>
      </p:sp>
    </p:spTree>
    <p:extLst>
      <p:ext uri="{BB962C8B-B14F-4D97-AF65-F5344CB8AC3E}">
        <p14:creationId xmlns:p14="http://schemas.microsoft.com/office/powerpoint/2010/main" val="3713072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84822A-FE50-4C24-80CD-77DE93268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" y="811143"/>
            <a:ext cx="9144000" cy="6053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5212E-B383-4020-81B2-93230351B43E}"/>
              </a:ext>
            </a:extLst>
          </p:cNvPr>
          <p:cNvSpPr txBox="1"/>
          <p:nvPr/>
        </p:nvSpPr>
        <p:spPr>
          <a:xfrm>
            <a:off x="3135256" y="457200"/>
            <a:ext cx="5999508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Slide #5</a:t>
            </a:r>
          </a:p>
        </p:txBody>
      </p:sp>
    </p:spTree>
    <p:extLst>
      <p:ext uri="{BB962C8B-B14F-4D97-AF65-F5344CB8AC3E}">
        <p14:creationId xmlns:p14="http://schemas.microsoft.com/office/powerpoint/2010/main" val="2988915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EDC3CB-5660-4919-A9E9-4D25A13395D8}"/>
              </a:ext>
            </a:extLst>
          </p:cNvPr>
          <p:cNvSpPr/>
          <p:nvPr/>
        </p:nvSpPr>
        <p:spPr>
          <a:xfrm>
            <a:off x="129309" y="457200"/>
            <a:ext cx="3886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Thank you for joining us!</a:t>
            </a:r>
          </a:p>
          <a:p>
            <a:pPr algn="ctr"/>
            <a:endParaRPr lang="en-US" sz="3600" b="1" dirty="0"/>
          </a:p>
          <a:p>
            <a:pPr algn="ctr"/>
            <a:endParaRPr lang="en-US" sz="3600" b="1" dirty="0"/>
          </a:p>
          <a:p>
            <a:pPr algn="ctr"/>
            <a:endParaRPr lang="en-US" sz="3600" b="1" dirty="0"/>
          </a:p>
          <a:p>
            <a:pPr algn="ctr"/>
            <a:r>
              <a:rPr lang="en-US" sz="3600" dirty="0"/>
              <a:t>Any questions?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Gary Twining, CWE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82A56-65D7-40B4-A41F-7D52D9784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85174"/>
            <a:ext cx="4743450" cy="632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06B6E0-B7B6-4F80-9D8B-9C1A6D78C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5181600"/>
            <a:ext cx="900112" cy="137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36328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7093</TotalTime>
  <Words>68</Words>
  <Application>Microsoft Office PowerPoint</Application>
  <PresentationFormat>On-screen Show (4:3)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Jane</cp:lastModifiedBy>
  <cp:revision>312</cp:revision>
  <cp:lastPrinted>2018-09-19T21:15:56Z</cp:lastPrinted>
  <dcterms:created xsi:type="dcterms:W3CDTF">2018-03-04T21:55:07Z</dcterms:created>
  <dcterms:modified xsi:type="dcterms:W3CDTF">2020-06-17T19:17:55Z</dcterms:modified>
</cp:coreProperties>
</file>