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31" r:id="rId2"/>
    <p:sldId id="432" r:id="rId3"/>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FF99"/>
    <a:srgbClr val="FF0066"/>
    <a:srgbClr val="E6E6E6"/>
    <a:srgbClr val="A50021"/>
    <a:srgbClr val="FFFFCC"/>
    <a:srgbClr val="0066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014" y="14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82" d="100"/>
          <a:sy n="82" d="100"/>
        </p:scale>
        <p:origin x="383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7CC022C2-FA58-478F-9DF9-851172B73DB4}" type="datetimeFigureOut">
              <a:rPr lang="en-US" smtClean="0"/>
              <a:t>5/8/2020</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1DB6FDAD-E506-4F92-8B82-060C974F0C9D}" type="slidenum">
              <a:rPr lang="en-US" smtClean="0"/>
              <a:t>‹#›</a:t>
            </a:fld>
            <a:endParaRPr lang="en-US"/>
          </a:p>
        </p:txBody>
      </p:sp>
    </p:spTree>
    <p:extLst>
      <p:ext uri="{BB962C8B-B14F-4D97-AF65-F5344CB8AC3E}">
        <p14:creationId xmlns:p14="http://schemas.microsoft.com/office/powerpoint/2010/main" val="4235757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TIMED WRITING? Also called timed essays, essay exams, or in-class essays, these essays require you to demonstrate disciplinary knowledge by producing a writing sample within a limited time period. Timed writing measures your raw writing ability and your skill at thinking under pressure. It also reflects your ability to quickly recall, synthesize, and analyze detailed material. One of the major skills that is being tested in a timed writing exam is your ability to write to a prompt. A prompt is simply the exam question or writing task. In a timed exam, your thesis will generally be your answer to the prompt.</a:t>
            </a:r>
          </a:p>
          <a:p>
            <a:endParaRPr lang="en-US" dirty="0"/>
          </a:p>
        </p:txBody>
      </p:sp>
      <p:sp>
        <p:nvSpPr>
          <p:cNvPr id="4" name="Slide Number Placeholder 3"/>
          <p:cNvSpPr>
            <a:spLocks noGrp="1"/>
          </p:cNvSpPr>
          <p:nvPr>
            <p:ph type="sldNum" sz="quarter" idx="5"/>
          </p:nvPr>
        </p:nvSpPr>
        <p:spPr/>
        <p:txBody>
          <a:bodyPr/>
          <a:lstStyle/>
          <a:p>
            <a:fld id="{1DB6FDAD-E506-4F92-8B82-060C974F0C9D}" type="slidenum">
              <a:rPr lang="en-US" smtClean="0"/>
              <a:t>1</a:t>
            </a:fld>
            <a:endParaRPr lang="en-US"/>
          </a:p>
        </p:txBody>
      </p:sp>
    </p:spTree>
    <p:extLst>
      <p:ext uri="{BB962C8B-B14F-4D97-AF65-F5344CB8AC3E}">
        <p14:creationId xmlns:p14="http://schemas.microsoft.com/office/powerpoint/2010/main" val="352884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79CEBE-C02C-42FA-956E-F9A7A509470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1283190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79CEBE-C02C-42FA-956E-F9A7A509470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223307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79CEBE-C02C-42FA-956E-F9A7A509470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228317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79CEBE-C02C-42FA-956E-F9A7A509470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363556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79CEBE-C02C-42FA-956E-F9A7A509470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289116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79CEBE-C02C-42FA-956E-F9A7A509470E}"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74854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79CEBE-C02C-42FA-956E-F9A7A509470E}"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110000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79CEBE-C02C-42FA-956E-F9A7A509470E}"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53102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9CEBE-C02C-42FA-956E-F9A7A509470E}"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39543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9CEBE-C02C-42FA-956E-F9A7A509470E}"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198214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79CEBE-C02C-42FA-956E-F9A7A509470E}"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CE3D-70C5-4B5B-AC87-96168E65547E}" type="slidenum">
              <a:rPr lang="en-US" smtClean="0"/>
              <a:t>‹#›</a:t>
            </a:fld>
            <a:endParaRPr lang="en-US"/>
          </a:p>
        </p:txBody>
      </p:sp>
    </p:spTree>
    <p:extLst>
      <p:ext uri="{BB962C8B-B14F-4D97-AF65-F5344CB8AC3E}">
        <p14:creationId xmlns:p14="http://schemas.microsoft.com/office/powerpoint/2010/main" val="287688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9CEBE-C02C-42FA-956E-F9A7A509470E}" type="datetimeFigureOut">
              <a:rPr lang="en-US" smtClean="0"/>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6CE3D-70C5-4B5B-AC87-96168E65547E}" type="slidenum">
              <a:rPr lang="en-US" smtClean="0"/>
              <a:t>‹#›</a:t>
            </a:fld>
            <a:endParaRPr lang="en-US"/>
          </a:p>
        </p:txBody>
      </p:sp>
    </p:spTree>
    <p:extLst>
      <p:ext uri="{BB962C8B-B14F-4D97-AF65-F5344CB8AC3E}">
        <p14:creationId xmlns:p14="http://schemas.microsoft.com/office/powerpoint/2010/main" val="5295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865DF8-0209-40DB-AD3B-ECC4BF1B8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 y="609600"/>
            <a:ext cx="9143980" cy="6857990"/>
          </a:xfrm>
          <a:prstGeom prst="rect">
            <a:avLst/>
          </a:prstGeom>
        </p:spPr>
      </p:pic>
      <p:sp>
        <p:nvSpPr>
          <p:cNvPr id="3" name="Rectangle 2">
            <a:extLst>
              <a:ext uri="{FF2B5EF4-FFF2-40B4-BE49-F238E27FC236}">
                <a16:creationId xmlns:a16="http://schemas.microsoft.com/office/drawing/2014/main" id="{048EE211-F8D4-4290-B755-18C1D3C977C6}"/>
              </a:ext>
            </a:extLst>
          </p:cNvPr>
          <p:cNvSpPr/>
          <p:nvPr/>
        </p:nvSpPr>
        <p:spPr>
          <a:xfrm>
            <a:off x="0" y="152400"/>
            <a:ext cx="9143980" cy="2369880"/>
          </a:xfrm>
          <a:prstGeom prst="rect">
            <a:avLst/>
          </a:prstGeom>
        </p:spPr>
        <p:txBody>
          <a:bodyPr wrap="square">
            <a:spAutoFit/>
          </a:bodyPr>
          <a:lstStyle/>
          <a:p>
            <a:pPr algn="ctr"/>
            <a:r>
              <a:rPr lang="en-US" sz="5400" dirty="0">
                <a:solidFill>
                  <a:srgbClr val="FF6699"/>
                </a:solidFill>
              </a:rPr>
              <a:t>Save the Date!</a:t>
            </a:r>
          </a:p>
          <a:p>
            <a:pPr algn="ctr"/>
            <a:r>
              <a:rPr lang="en-US" sz="2400" dirty="0">
                <a:solidFill>
                  <a:schemeClr val="bg1"/>
                </a:solidFill>
              </a:rPr>
              <a:t>SWE members-only webinar: </a:t>
            </a:r>
          </a:p>
          <a:p>
            <a:pPr algn="ctr"/>
            <a:r>
              <a:rPr lang="en-US" sz="2400" dirty="0">
                <a:solidFill>
                  <a:schemeClr val="bg1"/>
                </a:solidFill>
              </a:rPr>
              <a:t>Saturday, June 13 (10 am CT)/Wednesday, June 25 (7 pm CT)</a:t>
            </a:r>
          </a:p>
          <a:p>
            <a:pPr algn="ctr"/>
            <a:endParaRPr lang="en-US" sz="1000" dirty="0">
              <a:solidFill>
                <a:schemeClr val="bg1"/>
              </a:solidFill>
            </a:endParaRPr>
          </a:p>
          <a:p>
            <a:pPr algn="ctr"/>
            <a:r>
              <a:rPr lang="en-US" sz="3600" dirty="0">
                <a:solidFill>
                  <a:schemeClr val="bg1"/>
                </a:solidFill>
              </a:rPr>
              <a:t>Under Pressure: Writing Skills for Essay Tests </a:t>
            </a:r>
          </a:p>
        </p:txBody>
      </p:sp>
    </p:spTree>
    <p:extLst>
      <p:ext uri="{BB962C8B-B14F-4D97-AF65-F5344CB8AC3E}">
        <p14:creationId xmlns:p14="http://schemas.microsoft.com/office/powerpoint/2010/main" val="270048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C5E581-6B8A-49CC-A319-497C0246CB82}"/>
              </a:ext>
            </a:extLst>
          </p:cNvPr>
          <p:cNvPicPr>
            <a:picLocks noChangeAspect="1"/>
          </p:cNvPicPr>
          <p:nvPr/>
        </p:nvPicPr>
        <p:blipFill rotWithShape="1">
          <a:blip r:embed="rId2"/>
          <a:srcRect l="12500" r="11667"/>
          <a:stretch/>
        </p:blipFill>
        <p:spPr>
          <a:xfrm>
            <a:off x="308751" y="266700"/>
            <a:ext cx="8526498" cy="6324600"/>
          </a:xfrm>
          <a:prstGeom prst="rect">
            <a:avLst/>
          </a:prstGeom>
        </p:spPr>
      </p:pic>
    </p:spTree>
    <p:extLst>
      <p:ext uri="{BB962C8B-B14F-4D97-AF65-F5344CB8AC3E}">
        <p14:creationId xmlns:p14="http://schemas.microsoft.com/office/powerpoint/2010/main" val="2426785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1475</TotalTime>
  <Words>152</Words>
  <Application>Microsoft Office PowerPoint</Application>
  <PresentationFormat>On-screen Show (4:3)</PresentationFormat>
  <Paragraphs>7</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Jane</cp:lastModifiedBy>
  <cp:revision>92</cp:revision>
  <cp:lastPrinted>2020-03-06T18:48:41Z</cp:lastPrinted>
  <dcterms:created xsi:type="dcterms:W3CDTF">2020-02-21T18:19:43Z</dcterms:created>
  <dcterms:modified xsi:type="dcterms:W3CDTF">2020-05-08T18:16:46Z</dcterms:modified>
</cp:coreProperties>
</file>